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4" r:id="rId4"/>
    <p:sldId id="263" r:id="rId5"/>
    <p:sldId id="274" r:id="rId6"/>
    <p:sldId id="269" r:id="rId7"/>
    <p:sldId id="258" r:id="rId8"/>
    <p:sldId id="261" r:id="rId9"/>
    <p:sldId id="286" r:id="rId10"/>
    <p:sldId id="271" r:id="rId11"/>
    <p:sldId id="265" r:id="rId12"/>
    <p:sldId id="262" r:id="rId13"/>
    <p:sldId id="268" r:id="rId14"/>
    <p:sldId id="260" r:id="rId15"/>
    <p:sldId id="266" r:id="rId16"/>
  </p:sldIdLst>
  <p:sldSz cx="18288000" cy="10287000"/>
  <p:notesSz cx="6858000" cy="9144000"/>
  <p:embeddedFontLs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DM Sans Bold" pitchFamily="2" charset="0"/>
      <p:bold r:id="rId21"/>
    </p:embeddedFont>
    <p:embeddedFont>
      <p:font typeface="DM Serif Display" pitchFamily="2" charset="0"/>
      <p:regular r:id="rId22"/>
      <p:italic r:id="rId23"/>
    </p:embeddedFont>
    <p:embeddedFont>
      <p:font typeface="Poppins Bold" panose="00000800000000000000" charset="0"/>
      <p:regular r:id="rId24"/>
    </p:embeddedFont>
    <p:embeddedFont>
      <p:font typeface="Poppins Medium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1" autoAdjust="0"/>
    <p:restoredTop sz="94622" autoAdjust="0"/>
  </p:normalViewPr>
  <p:slideViewPr>
    <p:cSldViewPr>
      <p:cViewPr>
        <p:scale>
          <a:sx n="33" d="100"/>
          <a:sy n="33" d="100"/>
        </p:scale>
        <p:origin x="1944" y="6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inayavengat21@gmail.com" userId="572eb7b2467da617" providerId="LiveId" clId="{787F46E2-4CC9-427D-91AF-A31CD37CA0A4}"/>
    <pc:docChg chg="undo redo custSel modSld">
      <pc:chgData name="abinayavengat21@gmail.com" userId="572eb7b2467da617" providerId="LiveId" clId="{787F46E2-4CC9-427D-91AF-A31CD37CA0A4}" dt="2025-04-28T16:58:33.198" v="103" actId="1076"/>
      <pc:docMkLst>
        <pc:docMk/>
      </pc:docMkLst>
      <pc:sldChg chg="modSp mod">
        <pc:chgData name="abinayavengat21@gmail.com" userId="572eb7b2467da617" providerId="LiveId" clId="{787F46E2-4CC9-427D-91AF-A31CD37CA0A4}" dt="2025-04-28T16:58:33.198" v="103" actId="1076"/>
        <pc:sldMkLst>
          <pc:docMk/>
          <pc:sldMk cId="0" sldId="256"/>
        </pc:sldMkLst>
        <pc:spChg chg="mod">
          <ac:chgData name="abinayavengat21@gmail.com" userId="572eb7b2467da617" providerId="LiveId" clId="{787F46E2-4CC9-427D-91AF-A31CD37CA0A4}" dt="2025-04-28T16:58:22.125" v="101" actId="14100"/>
          <ac:spMkLst>
            <pc:docMk/>
            <pc:sldMk cId="0" sldId="256"/>
            <ac:spMk id="16" creationId="{80A0AA30-E08A-E579-0CC2-959FB88EAA7F}"/>
          </ac:spMkLst>
        </pc:spChg>
        <pc:grpChg chg="mod">
          <ac:chgData name="abinayavengat21@gmail.com" userId="572eb7b2467da617" providerId="LiveId" clId="{787F46E2-4CC9-427D-91AF-A31CD37CA0A4}" dt="2025-04-28T16:58:33.198" v="103" actId="1076"/>
          <ac:grpSpMkLst>
            <pc:docMk/>
            <pc:sldMk cId="0" sldId="256"/>
            <ac:grpSpMk id="14" creationId="{D7B0BEC2-3499-D3CC-772A-B45080EBF992}"/>
          </ac:grpSpMkLst>
        </pc:grpChg>
      </pc:sldChg>
      <pc:sldChg chg="modSp mod">
        <pc:chgData name="abinayavengat21@gmail.com" userId="572eb7b2467da617" providerId="LiveId" clId="{787F46E2-4CC9-427D-91AF-A31CD37CA0A4}" dt="2025-04-28T16:46:00.964" v="27" actId="20577"/>
        <pc:sldMkLst>
          <pc:docMk/>
          <pc:sldMk cId="0" sldId="260"/>
        </pc:sldMkLst>
        <pc:spChg chg="mod">
          <ac:chgData name="abinayavengat21@gmail.com" userId="572eb7b2467da617" providerId="LiveId" clId="{787F46E2-4CC9-427D-91AF-A31CD37CA0A4}" dt="2025-04-28T16:46:00.964" v="27" actId="20577"/>
          <ac:spMkLst>
            <pc:docMk/>
            <pc:sldMk cId="0" sldId="260"/>
            <ac:spMk id="7" creationId="{BF8020DB-2016-082E-4E2B-13309B10B0EA}"/>
          </ac:spMkLst>
        </pc:spChg>
      </pc:sldChg>
      <pc:sldChg chg="modSp mod">
        <pc:chgData name="abinayavengat21@gmail.com" userId="572eb7b2467da617" providerId="LiveId" clId="{787F46E2-4CC9-427D-91AF-A31CD37CA0A4}" dt="2025-04-28T16:47:45.258" v="37" actId="12"/>
        <pc:sldMkLst>
          <pc:docMk/>
          <pc:sldMk cId="0" sldId="261"/>
        </pc:sldMkLst>
        <pc:spChg chg="mod">
          <ac:chgData name="abinayavengat21@gmail.com" userId="572eb7b2467da617" providerId="LiveId" clId="{787F46E2-4CC9-427D-91AF-A31CD37CA0A4}" dt="2025-04-28T16:47:40.266" v="36" actId="12"/>
          <ac:spMkLst>
            <pc:docMk/>
            <pc:sldMk cId="0" sldId="261"/>
            <ac:spMk id="14" creationId="{489F8E8D-F2BC-0090-D2F7-AC32A2B72B83}"/>
          </ac:spMkLst>
        </pc:spChg>
        <pc:spChg chg="mod">
          <ac:chgData name="abinayavengat21@gmail.com" userId="572eb7b2467da617" providerId="LiveId" clId="{787F46E2-4CC9-427D-91AF-A31CD37CA0A4}" dt="2025-04-28T16:47:45.258" v="37" actId="12"/>
          <ac:spMkLst>
            <pc:docMk/>
            <pc:sldMk cId="0" sldId="261"/>
            <ac:spMk id="16" creationId="{49129303-0918-D8FE-89B3-9F7DCD6D5771}"/>
          </ac:spMkLst>
        </pc:spChg>
      </pc:sldChg>
      <pc:sldChg chg="delSp modSp mod">
        <pc:chgData name="abinayavengat21@gmail.com" userId="572eb7b2467da617" providerId="LiveId" clId="{787F46E2-4CC9-427D-91AF-A31CD37CA0A4}" dt="2025-04-28T16:45:44.694" v="18" actId="478"/>
        <pc:sldMkLst>
          <pc:docMk/>
          <pc:sldMk cId="0" sldId="262"/>
        </pc:sldMkLst>
        <pc:spChg chg="del mod">
          <ac:chgData name="abinayavengat21@gmail.com" userId="572eb7b2467da617" providerId="LiveId" clId="{787F46E2-4CC9-427D-91AF-A31CD37CA0A4}" dt="2025-04-28T16:45:44.694" v="18" actId="478"/>
          <ac:spMkLst>
            <pc:docMk/>
            <pc:sldMk cId="0" sldId="262"/>
            <ac:spMk id="6" creationId="{E6A219CD-73D6-D4FB-14AA-04A35B0DFED2}"/>
          </ac:spMkLst>
        </pc:spChg>
        <pc:spChg chg="mod">
          <ac:chgData name="abinayavengat21@gmail.com" userId="572eb7b2467da617" providerId="LiveId" clId="{787F46E2-4CC9-427D-91AF-A31CD37CA0A4}" dt="2025-04-28T16:45:23.101" v="14" actId="12"/>
          <ac:spMkLst>
            <pc:docMk/>
            <pc:sldMk cId="0" sldId="262"/>
            <ac:spMk id="8" creationId="{983EFF32-CDA0-CB75-384C-FC20FCCAFE4A}"/>
          </ac:spMkLst>
        </pc:spChg>
        <pc:spChg chg="mod">
          <ac:chgData name="abinayavengat21@gmail.com" userId="572eb7b2467da617" providerId="LiveId" clId="{787F46E2-4CC9-427D-91AF-A31CD37CA0A4}" dt="2025-04-28T16:45:29.022" v="15" actId="12"/>
          <ac:spMkLst>
            <pc:docMk/>
            <pc:sldMk cId="0" sldId="262"/>
            <ac:spMk id="10" creationId="{54D114F3-A18F-FB6C-E106-43CE703018B2}"/>
          </ac:spMkLst>
        </pc:spChg>
        <pc:spChg chg="mod">
          <ac:chgData name="abinayavengat21@gmail.com" userId="572eb7b2467da617" providerId="LiveId" clId="{787F46E2-4CC9-427D-91AF-A31CD37CA0A4}" dt="2025-04-28T16:45:37.839" v="16" actId="12"/>
          <ac:spMkLst>
            <pc:docMk/>
            <pc:sldMk cId="0" sldId="262"/>
            <ac:spMk id="12" creationId="{E5BBFDD4-C01D-9A94-182B-F8912A41F04D}"/>
          </ac:spMkLst>
        </pc:spChg>
      </pc:sldChg>
      <pc:sldChg chg="modSp mod">
        <pc:chgData name="abinayavengat21@gmail.com" userId="572eb7b2467da617" providerId="LiveId" clId="{787F46E2-4CC9-427D-91AF-A31CD37CA0A4}" dt="2025-04-28T16:46:30.730" v="29" actId="1076"/>
        <pc:sldMkLst>
          <pc:docMk/>
          <pc:sldMk cId="0" sldId="264"/>
        </pc:sldMkLst>
        <pc:spChg chg="mod">
          <ac:chgData name="abinayavengat21@gmail.com" userId="572eb7b2467da617" providerId="LiveId" clId="{787F46E2-4CC9-427D-91AF-A31CD37CA0A4}" dt="2025-04-28T16:46:19.531" v="28" actId="1076"/>
          <ac:spMkLst>
            <pc:docMk/>
            <pc:sldMk cId="0" sldId="264"/>
            <ac:spMk id="13" creationId="{F79BC7BC-BA93-DB58-5149-7DC9BEEEFDBE}"/>
          </ac:spMkLst>
        </pc:spChg>
        <pc:spChg chg="mod">
          <ac:chgData name="abinayavengat21@gmail.com" userId="572eb7b2467da617" providerId="LiveId" clId="{787F46E2-4CC9-427D-91AF-A31CD37CA0A4}" dt="2025-04-28T16:46:30.730" v="29" actId="1076"/>
          <ac:spMkLst>
            <pc:docMk/>
            <pc:sldMk cId="0" sldId="264"/>
            <ac:spMk id="15" creationId="{99570DF2-0FE9-1DE7-CEAD-55AC86EA3CF7}"/>
          </ac:spMkLst>
        </pc:spChg>
      </pc:sldChg>
      <pc:sldChg chg="modSp mod">
        <pc:chgData name="abinayavengat21@gmail.com" userId="572eb7b2467da617" providerId="LiveId" clId="{787F46E2-4CC9-427D-91AF-A31CD37CA0A4}" dt="2025-04-28T16:50:13.141" v="48" actId="1076"/>
        <pc:sldMkLst>
          <pc:docMk/>
          <pc:sldMk cId="0" sldId="265"/>
        </pc:sldMkLst>
        <pc:spChg chg="mod">
          <ac:chgData name="abinayavengat21@gmail.com" userId="572eb7b2467da617" providerId="LiveId" clId="{787F46E2-4CC9-427D-91AF-A31CD37CA0A4}" dt="2025-04-28T16:49:25.794" v="43" actId="14100"/>
          <ac:spMkLst>
            <pc:docMk/>
            <pc:sldMk cId="0" sldId="265"/>
            <ac:spMk id="7" creationId="{7ADA498F-17C5-5405-4E40-1F7D4395FC21}"/>
          </ac:spMkLst>
        </pc:spChg>
        <pc:spChg chg="mod">
          <ac:chgData name="abinayavengat21@gmail.com" userId="572eb7b2467da617" providerId="LiveId" clId="{787F46E2-4CC9-427D-91AF-A31CD37CA0A4}" dt="2025-04-28T16:50:13.141" v="48" actId="1076"/>
          <ac:spMkLst>
            <pc:docMk/>
            <pc:sldMk cId="0" sldId="265"/>
            <ac:spMk id="9" creationId="{CCAE4EBC-2DF3-A2BD-F5A8-69C0B8C9DD64}"/>
          </ac:spMkLst>
        </pc:spChg>
        <pc:grpChg chg="mod">
          <ac:chgData name="abinayavengat21@gmail.com" userId="572eb7b2467da617" providerId="LiveId" clId="{787F46E2-4CC9-427D-91AF-A31CD37CA0A4}" dt="2025-04-28T16:49:34.700" v="44" actId="1076"/>
          <ac:grpSpMkLst>
            <pc:docMk/>
            <pc:sldMk cId="0" sldId="265"/>
            <ac:grpSpMk id="2" creationId="{00000000-0000-0000-0000-000000000000}"/>
          </ac:grpSpMkLst>
        </pc:grpChg>
      </pc:sldChg>
      <pc:sldChg chg="modSp mod">
        <pc:chgData name="abinayavengat21@gmail.com" userId="572eb7b2467da617" providerId="LiveId" clId="{787F46E2-4CC9-427D-91AF-A31CD37CA0A4}" dt="2025-04-28T16:54:19.347" v="99" actId="255"/>
        <pc:sldMkLst>
          <pc:docMk/>
          <pc:sldMk cId="0" sldId="268"/>
        </pc:sldMkLst>
        <pc:spChg chg="mod">
          <ac:chgData name="abinayavengat21@gmail.com" userId="572eb7b2467da617" providerId="LiveId" clId="{787F46E2-4CC9-427D-91AF-A31CD37CA0A4}" dt="2025-04-28T16:54:19.347" v="99" actId="255"/>
          <ac:spMkLst>
            <pc:docMk/>
            <pc:sldMk cId="0" sldId="268"/>
            <ac:spMk id="250" creationId="{6CEE6900-FD8C-B1EB-93C8-9E19D88A2157}"/>
          </ac:spMkLst>
        </pc:spChg>
        <pc:spChg chg="mod">
          <ac:chgData name="abinayavengat21@gmail.com" userId="572eb7b2467da617" providerId="LiveId" clId="{787F46E2-4CC9-427D-91AF-A31CD37CA0A4}" dt="2025-04-28T16:48:45.695" v="40" actId="1076"/>
          <ac:spMkLst>
            <pc:docMk/>
            <pc:sldMk cId="0" sldId="268"/>
            <ac:spMk id="256" creationId="{1AD712A0-B647-D99D-438C-FD531560ADD2}"/>
          </ac:spMkLst>
        </pc:spChg>
      </pc:sldChg>
      <pc:sldChg chg="modSp mod">
        <pc:chgData name="abinayavengat21@gmail.com" userId="572eb7b2467da617" providerId="LiveId" clId="{787F46E2-4CC9-427D-91AF-A31CD37CA0A4}" dt="2025-04-28T16:45:10.505" v="13" actId="12"/>
        <pc:sldMkLst>
          <pc:docMk/>
          <pc:sldMk cId="0" sldId="271"/>
        </pc:sldMkLst>
        <pc:spChg chg="mod">
          <ac:chgData name="abinayavengat21@gmail.com" userId="572eb7b2467da617" providerId="LiveId" clId="{787F46E2-4CC9-427D-91AF-A31CD37CA0A4}" dt="2025-04-28T16:45:05.027" v="12" actId="12"/>
          <ac:spMkLst>
            <pc:docMk/>
            <pc:sldMk cId="0" sldId="271"/>
            <ac:spMk id="12" creationId="{740B3651-ED14-2375-D3A1-3B790159001A}"/>
          </ac:spMkLst>
        </pc:spChg>
        <pc:spChg chg="mod">
          <ac:chgData name="abinayavengat21@gmail.com" userId="572eb7b2467da617" providerId="LiveId" clId="{787F46E2-4CC9-427D-91AF-A31CD37CA0A4}" dt="2025-04-28T16:45:10.505" v="13" actId="12"/>
          <ac:spMkLst>
            <pc:docMk/>
            <pc:sldMk cId="0" sldId="271"/>
            <ac:spMk id="14" creationId="{7C99341F-F8B8-CABE-1BFB-093A8363330A}"/>
          </ac:spMkLst>
        </pc:spChg>
        <pc:spChg chg="mod">
          <ac:chgData name="abinayavengat21@gmail.com" userId="572eb7b2467da617" providerId="LiveId" clId="{787F46E2-4CC9-427D-91AF-A31CD37CA0A4}" dt="2025-04-28T16:44:43.280" v="9" actId="1076"/>
          <ac:spMkLst>
            <pc:docMk/>
            <pc:sldMk cId="0" sldId="271"/>
            <ac:spMk id="16" creationId="{3D284593-4407-5D00-515C-3E8EE4F073D3}"/>
          </ac:spMkLst>
        </pc:spChg>
        <pc:spChg chg="mod">
          <ac:chgData name="abinayavengat21@gmail.com" userId="572eb7b2467da617" providerId="LiveId" clId="{787F46E2-4CC9-427D-91AF-A31CD37CA0A4}" dt="2025-04-28T16:44:50.717" v="10" actId="12"/>
          <ac:spMkLst>
            <pc:docMk/>
            <pc:sldMk cId="0" sldId="271"/>
            <ac:spMk id="18" creationId="{4AA56AB3-675C-F1A6-E387-1EAE2348F136}"/>
          </ac:spMkLst>
        </pc:spChg>
        <pc:spChg chg="mod">
          <ac:chgData name="abinayavengat21@gmail.com" userId="572eb7b2467da617" providerId="LiveId" clId="{787F46E2-4CC9-427D-91AF-A31CD37CA0A4}" dt="2025-04-28T16:44:57.609" v="11" actId="12"/>
          <ac:spMkLst>
            <pc:docMk/>
            <pc:sldMk cId="0" sldId="271"/>
            <ac:spMk id="20" creationId="{DF3A1E9D-A9B5-B556-697A-12543BE42D6B}"/>
          </ac:spMkLst>
        </pc:spChg>
      </pc:sldChg>
      <pc:sldChg chg="modSp mod">
        <pc:chgData name="abinayavengat21@gmail.com" userId="572eb7b2467da617" providerId="LiveId" clId="{787F46E2-4CC9-427D-91AF-A31CD37CA0A4}" dt="2025-04-28T16:47:31.800" v="35" actId="1076"/>
        <pc:sldMkLst>
          <pc:docMk/>
          <pc:sldMk cId="0" sldId="274"/>
        </pc:sldMkLst>
        <pc:spChg chg="mod">
          <ac:chgData name="abinayavengat21@gmail.com" userId="572eb7b2467da617" providerId="LiveId" clId="{787F46E2-4CC9-427D-91AF-A31CD37CA0A4}" dt="2025-04-28T16:47:23.317" v="34" actId="14100"/>
          <ac:spMkLst>
            <pc:docMk/>
            <pc:sldMk cId="0" sldId="274"/>
            <ac:spMk id="11" creationId="{00000000-0000-0000-0000-000000000000}"/>
          </ac:spMkLst>
        </pc:spChg>
        <pc:spChg chg="mod">
          <ac:chgData name="abinayavengat21@gmail.com" userId="572eb7b2467da617" providerId="LiveId" clId="{787F46E2-4CC9-427D-91AF-A31CD37CA0A4}" dt="2025-04-28T16:43:03.607" v="5" actId="1076"/>
          <ac:spMkLst>
            <pc:docMk/>
            <pc:sldMk cId="0" sldId="274"/>
            <ac:spMk id="16" creationId="{3A62C76D-872D-DFDC-3128-F5897E2AAF9A}"/>
          </ac:spMkLst>
        </pc:spChg>
        <pc:spChg chg="mod">
          <ac:chgData name="abinayavengat21@gmail.com" userId="572eb7b2467da617" providerId="LiveId" clId="{787F46E2-4CC9-427D-91AF-A31CD37CA0A4}" dt="2025-04-28T16:46:44.069" v="30" actId="12"/>
          <ac:spMkLst>
            <pc:docMk/>
            <pc:sldMk cId="0" sldId="274"/>
            <ac:spMk id="18" creationId="{98E1478D-3490-9725-D82B-D0B7E54F7F80}"/>
          </ac:spMkLst>
        </pc:spChg>
        <pc:spChg chg="mod">
          <ac:chgData name="abinayavengat21@gmail.com" userId="572eb7b2467da617" providerId="LiveId" clId="{787F46E2-4CC9-427D-91AF-A31CD37CA0A4}" dt="2025-04-28T16:46:51.133" v="31" actId="12"/>
          <ac:spMkLst>
            <pc:docMk/>
            <pc:sldMk cId="0" sldId="274"/>
            <ac:spMk id="20" creationId="{561D79AC-0E26-0D6C-D2D1-5A50A39CE36D}"/>
          </ac:spMkLst>
        </pc:spChg>
        <pc:spChg chg="mod">
          <ac:chgData name="abinayavengat21@gmail.com" userId="572eb7b2467da617" providerId="LiveId" clId="{787F46E2-4CC9-427D-91AF-A31CD37CA0A4}" dt="2025-04-28T16:47:06.148" v="33" actId="12"/>
          <ac:spMkLst>
            <pc:docMk/>
            <pc:sldMk cId="0" sldId="274"/>
            <ac:spMk id="22" creationId="{0BF43B44-42EF-BEAC-3A5D-E87745BAB13C}"/>
          </ac:spMkLst>
        </pc:spChg>
        <pc:spChg chg="mod">
          <ac:chgData name="abinayavengat21@gmail.com" userId="572eb7b2467da617" providerId="LiveId" clId="{787F46E2-4CC9-427D-91AF-A31CD37CA0A4}" dt="2025-04-28T16:47:31.800" v="35" actId="1076"/>
          <ac:spMkLst>
            <pc:docMk/>
            <pc:sldMk cId="0" sldId="274"/>
            <ac:spMk id="24" creationId="{273E4204-200F-D6C0-67F1-8E5DD63A2354}"/>
          </ac:spMkLst>
        </pc:spChg>
      </pc:sldChg>
      <pc:sldChg chg="modSp mod">
        <pc:chgData name="abinayavengat21@gmail.com" userId="572eb7b2467da617" providerId="LiveId" clId="{787F46E2-4CC9-427D-91AF-A31CD37CA0A4}" dt="2025-04-28T16:43:42.013" v="7"/>
        <pc:sldMkLst>
          <pc:docMk/>
          <pc:sldMk cId="0" sldId="286"/>
        </pc:sldMkLst>
        <pc:spChg chg="mod">
          <ac:chgData name="abinayavengat21@gmail.com" userId="572eb7b2467da617" providerId="LiveId" clId="{787F46E2-4CC9-427D-91AF-A31CD37CA0A4}" dt="2025-04-28T16:43:42.013" v="7"/>
          <ac:spMkLst>
            <pc:docMk/>
            <pc:sldMk cId="0" sldId="286"/>
            <ac:spMk id="26" creationId="{24283C04-F5D1-1006-1279-3D78B5E6BCD6}"/>
          </ac:spMkLst>
        </pc:spChg>
      </pc:sldChg>
    </pc:docChg>
  </pc:docChgLst>
</pc:chgInfo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D7B0BEC2-3499-D3CC-772A-B45080EBF992}"/>
              </a:ext>
            </a:extLst>
          </p:cNvPr>
          <p:cNvGrpSpPr/>
          <p:nvPr/>
        </p:nvGrpSpPr>
        <p:grpSpPr>
          <a:xfrm>
            <a:off x="11049000" y="3695700"/>
            <a:ext cx="7239000" cy="6819900"/>
            <a:chOff x="8534400" y="9562810"/>
            <a:chExt cx="9652000" cy="6247237"/>
          </a:xfrm>
        </p:grpSpPr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B1A37BE-3819-FBB2-8F6C-816DBCB5F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5679" t="34579" r="27408" b="44925"/>
            <a:stretch/>
          </p:blipFill>
          <p:spPr>
            <a:xfrm>
              <a:off x="8534400" y="9562810"/>
              <a:ext cx="9652000" cy="6247237"/>
            </a:xfrm>
            <a:prstGeom prst="rect">
              <a:avLst/>
            </a:prstGeom>
          </p:spPr>
        </p:pic>
      </p:grpSp>
      <p:sp>
        <p:nvSpPr>
          <p:cNvPr id="16" name="TextBox 2">
            <a:extLst>
              <a:ext uri="{FF2B5EF4-FFF2-40B4-BE49-F238E27FC236}">
                <a16:creationId xmlns:a16="http://schemas.microsoft.com/office/drawing/2014/main" id="{80A0AA30-E08A-E579-0CC2-959FB88EAA7F}"/>
              </a:ext>
            </a:extLst>
          </p:cNvPr>
          <p:cNvSpPr txBox="1"/>
          <p:nvPr/>
        </p:nvSpPr>
        <p:spPr>
          <a:xfrm>
            <a:off x="807720" y="526851"/>
            <a:ext cx="13517880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9600" b="1" dirty="0">
                <a:solidFill>
                  <a:srgbClr val="292929"/>
                </a:solidFill>
                <a:latin typeface="Poppins Bold" panose="00000800000000000000" charset="0"/>
                <a:ea typeface="Poppins Medium Bold"/>
                <a:cs typeface="Poppins Bold" panose="00000800000000000000" charset="0"/>
                <a:sym typeface="Poppins Medium Bold"/>
              </a:rPr>
              <a:t>Design of website on easy farming using transformation knowledge set to farming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1999" y="1107814"/>
            <a:ext cx="8661973" cy="2434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206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User</a:t>
            </a:r>
          </a:p>
          <a:p>
            <a:pPr marL="0" lvl="0" indent="0">
              <a:lnSpc>
                <a:spcPts val="9206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engagement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B12FD129-2A36-B76B-0DDA-F3A2A66DE30F}"/>
              </a:ext>
            </a:extLst>
          </p:cNvPr>
          <p:cNvSpPr txBox="1"/>
          <p:nvPr/>
        </p:nvSpPr>
        <p:spPr>
          <a:xfrm>
            <a:off x="6477000" y="1447703"/>
            <a:ext cx="12904591" cy="1254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06"/>
              </a:lnSpc>
              <a:spcBef>
                <a:spcPct val="0"/>
              </a:spcBef>
            </a:pPr>
            <a:r>
              <a:rPr lang="en-US" sz="9600" b="1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Impact</a:t>
            </a:r>
            <a:endParaRPr lang="en-US" sz="9600" b="1" dirty="0">
              <a:solidFill>
                <a:srgbClr val="292929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0" name="AutoShape 12">
            <a:extLst>
              <a:ext uri="{FF2B5EF4-FFF2-40B4-BE49-F238E27FC236}">
                <a16:creationId xmlns:a16="http://schemas.microsoft.com/office/drawing/2014/main" id="{BC1B19FD-B35D-495F-0D33-99EE4BB62F65}"/>
              </a:ext>
            </a:extLst>
          </p:cNvPr>
          <p:cNvSpPr/>
          <p:nvPr/>
        </p:nvSpPr>
        <p:spPr>
          <a:xfrm rot="5400000" flipV="1">
            <a:off x="4895850" y="5238750"/>
            <a:ext cx="10553700" cy="7620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0B3651-ED14-2375-D3A1-3B790159001A}"/>
              </a:ext>
            </a:extLst>
          </p:cNvPr>
          <p:cNvSpPr txBox="1"/>
          <p:nvPr/>
        </p:nvSpPr>
        <p:spPr>
          <a:xfrm>
            <a:off x="963809" y="4307354"/>
            <a:ext cx="818019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Testimonials from users about how the website has helped them start or improve their farms.</a:t>
            </a:r>
            <a:endParaRPr lang="en-IN" sz="4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99341F-F8B8-CABE-1BFB-093A8363330A}"/>
              </a:ext>
            </a:extLst>
          </p:cNvPr>
          <p:cNvSpPr txBox="1"/>
          <p:nvPr/>
        </p:nvSpPr>
        <p:spPr>
          <a:xfrm>
            <a:off x="963809" y="6952121"/>
            <a:ext cx="846016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Current user statistics (monthly active users, session time, user feedback).</a:t>
            </a:r>
            <a:endParaRPr lang="en-IN" sz="4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284593-4407-5D00-515C-3E8EE4F073D3}"/>
              </a:ext>
            </a:extLst>
          </p:cNvPr>
          <p:cNvSpPr txBox="1"/>
          <p:nvPr/>
        </p:nvSpPr>
        <p:spPr>
          <a:xfrm>
            <a:off x="10763372" y="2650605"/>
            <a:ext cx="721417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Number of crops successfully grown based on website recommendations.</a:t>
            </a:r>
            <a:endParaRPr lang="en-IN" sz="4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A56AB3-675C-F1A6-E387-1EAE2348F136}"/>
              </a:ext>
            </a:extLst>
          </p:cNvPr>
          <p:cNvSpPr txBox="1"/>
          <p:nvPr/>
        </p:nvSpPr>
        <p:spPr>
          <a:xfrm>
            <a:off x="10860466" y="5143500"/>
            <a:ext cx="721417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Partnerships formed with local farming organizations and cooperatives.</a:t>
            </a:r>
            <a:endParaRPr lang="en-IN" sz="4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3A1E9D-A9B5-B556-697A-12543BE42D6B}"/>
              </a:ext>
            </a:extLst>
          </p:cNvPr>
          <p:cNvSpPr txBox="1"/>
          <p:nvPr/>
        </p:nvSpPr>
        <p:spPr>
          <a:xfrm>
            <a:off x="10845226" y="7585109"/>
            <a:ext cx="729037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Increased awareness of sustainable farming practices among users.</a:t>
            </a:r>
            <a:endParaRPr lang="en-IN" sz="4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9580" y="4285305"/>
            <a:ext cx="18288000" cy="6819900"/>
            <a:chOff x="0" y="7468763"/>
            <a:chExt cx="24384000" cy="624723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4579" b="44925"/>
            <a:stretch/>
          </p:blipFill>
          <p:spPr>
            <a:xfrm>
              <a:off x="0" y="7468763"/>
              <a:ext cx="24384000" cy="6247237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28700" y="1110571"/>
            <a:ext cx="14854509" cy="148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000"/>
              </a:lnSpc>
              <a:spcBef>
                <a:spcPct val="0"/>
              </a:spcBef>
            </a:pPr>
            <a:r>
              <a:rPr lang="en-US" sz="11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Partnerships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DA498F-17C5-5405-4E40-1F7D4395FC21}"/>
              </a:ext>
            </a:extLst>
          </p:cNvPr>
          <p:cNvSpPr txBox="1"/>
          <p:nvPr/>
        </p:nvSpPr>
        <p:spPr>
          <a:xfrm>
            <a:off x="228600" y="3467099"/>
            <a:ext cx="75438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Working with local agricultural programs to include the website as a reference resource.</a:t>
            </a:r>
            <a:endParaRPr lang="en-IN" sz="6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AE4EBC-2DF3-A2BD-F5A8-69C0B8C9DD64}"/>
              </a:ext>
            </a:extLst>
          </p:cNvPr>
          <p:cNvSpPr txBox="1"/>
          <p:nvPr/>
        </p:nvSpPr>
        <p:spPr>
          <a:xfrm>
            <a:off x="10904220" y="3005433"/>
            <a:ext cx="738378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Building connections with educational institutions offering agricultural programs.</a:t>
            </a:r>
            <a:endParaRPr lang="en-IN" sz="6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66800" y="2699968"/>
            <a:ext cx="7397886" cy="3755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3"/>
              </a:lnSpc>
            </a:pPr>
            <a:r>
              <a:rPr lang="en-US" sz="9623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Marketing &amp; Outreach Strategy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3EFF32-CDA0-CB75-384C-FC20FCCAFE4A}"/>
              </a:ext>
            </a:extLst>
          </p:cNvPr>
          <p:cNvSpPr txBox="1"/>
          <p:nvPr/>
        </p:nvSpPr>
        <p:spPr>
          <a:xfrm>
            <a:off x="8951981" y="678961"/>
            <a:ext cx="919010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Promoting the website through platforms like Facebook, Instagram, and YouTube, focusing on newcomer farming communities.</a:t>
            </a:r>
            <a:endParaRPr lang="en-IN" sz="4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D114F3-A18F-FB6C-E106-43CE703018B2}"/>
              </a:ext>
            </a:extLst>
          </p:cNvPr>
          <p:cNvSpPr txBox="1"/>
          <p:nvPr/>
        </p:nvSpPr>
        <p:spPr>
          <a:xfrm>
            <a:off x="8936741" y="3867401"/>
            <a:ext cx="9144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Collaborations with local influencers and agricultural experts.</a:t>
            </a:r>
            <a:endParaRPr lang="en-IN" sz="4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BBFDD4-C01D-9A94-182B-F8912A41F04D}"/>
              </a:ext>
            </a:extLst>
          </p:cNvPr>
          <p:cNvSpPr txBox="1"/>
          <p:nvPr/>
        </p:nvSpPr>
        <p:spPr>
          <a:xfrm>
            <a:off x="8967220" y="5809345"/>
            <a:ext cx="871117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Hosting virtual webinars and workshops to introduce the website and its features to local farming groups and immigrant communities</a:t>
            </a:r>
            <a:endParaRPr lang="en-IN" sz="4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roup 2">
            <a:extLst>
              <a:ext uri="{FF2B5EF4-FFF2-40B4-BE49-F238E27FC236}">
                <a16:creationId xmlns:a16="http://schemas.microsoft.com/office/drawing/2014/main" id="{E64E7372-20C6-D9EE-2A38-179947758F53}"/>
              </a:ext>
            </a:extLst>
          </p:cNvPr>
          <p:cNvGrpSpPr/>
          <p:nvPr/>
        </p:nvGrpSpPr>
        <p:grpSpPr>
          <a:xfrm rot="10800000">
            <a:off x="-377186" y="-893194"/>
            <a:ext cx="18288000" cy="6819900"/>
            <a:chOff x="0" y="7468763"/>
            <a:chExt cx="24384000" cy="6247237"/>
          </a:xfrm>
        </p:grpSpPr>
        <p:pic>
          <p:nvPicPr>
            <p:cNvPr id="249" name="Picture 3">
              <a:extLst>
                <a:ext uri="{FF2B5EF4-FFF2-40B4-BE49-F238E27FC236}">
                  <a16:creationId xmlns:a16="http://schemas.microsoft.com/office/drawing/2014/main" id="{2B1A2204-0F52-A7E6-48A3-85375A8DD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4579" b="44925"/>
            <a:stretch/>
          </p:blipFill>
          <p:spPr>
            <a:xfrm>
              <a:off x="0" y="7468763"/>
              <a:ext cx="24384000" cy="6247237"/>
            </a:xfrm>
            <a:prstGeom prst="rect">
              <a:avLst/>
            </a:prstGeom>
          </p:spPr>
        </p:pic>
      </p:grpSp>
      <p:sp>
        <p:nvSpPr>
          <p:cNvPr id="250" name="TextBox 4">
            <a:extLst>
              <a:ext uri="{FF2B5EF4-FFF2-40B4-BE49-F238E27FC236}">
                <a16:creationId xmlns:a16="http://schemas.microsoft.com/office/drawing/2014/main" id="{6CEE6900-FD8C-B1EB-93C8-9E19D88A2157}"/>
              </a:ext>
            </a:extLst>
          </p:cNvPr>
          <p:cNvSpPr txBox="1"/>
          <p:nvPr/>
        </p:nvSpPr>
        <p:spPr>
          <a:xfrm>
            <a:off x="1070613" y="2459138"/>
            <a:ext cx="7696201" cy="43409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1000"/>
              </a:lnSpc>
              <a:spcBef>
                <a:spcPct val="0"/>
              </a:spcBef>
            </a:pPr>
            <a:r>
              <a:rPr lang="en-US" sz="1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Final Thought </a:t>
            </a:r>
          </a:p>
          <a:p>
            <a:pPr marL="0" lvl="0" indent="0" algn="l">
              <a:lnSpc>
                <a:spcPts val="11000"/>
              </a:lnSpc>
              <a:spcBef>
                <a:spcPct val="0"/>
              </a:spcBef>
            </a:pPr>
            <a:endParaRPr lang="en-US" sz="12000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D5DAA537-E8C2-04C2-63B4-26E1D3660121}"/>
              </a:ext>
            </a:extLst>
          </p:cNvPr>
          <p:cNvSpPr txBox="1"/>
          <p:nvPr/>
        </p:nvSpPr>
        <p:spPr>
          <a:xfrm>
            <a:off x="9677400" y="6502087"/>
            <a:ext cx="80772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400" b="1"/>
              <a:t>Team Recognition:</a:t>
            </a:r>
            <a:endParaRPr lang="en-US" sz="4400"/>
          </a:p>
          <a:p>
            <a:pPr>
              <a:buFont typeface="Arial" panose="020B0604020202020204" pitchFamily="34" charset="0"/>
              <a:buChar char="•"/>
            </a:pPr>
            <a:r>
              <a:rPr lang="en-US" sz="4400"/>
              <a:t>Acknowledging the contributions of team members, designers, developers, and farming experts who made the website possible.</a:t>
            </a:r>
            <a:endParaRPr lang="en-US" sz="4400" dirty="0"/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86FB936E-AA41-43FD-DDA7-2B02C0280F88}"/>
              </a:ext>
            </a:extLst>
          </p:cNvPr>
          <p:cNvSpPr txBox="1"/>
          <p:nvPr/>
        </p:nvSpPr>
        <p:spPr>
          <a:xfrm>
            <a:off x="13411200" y="796379"/>
            <a:ext cx="5181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/>
              <a:t>Looking Ahead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1AD712A0-B647-D99D-438C-FD531560ADD2}"/>
              </a:ext>
            </a:extLst>
          </p:cNvPr>
          <p:cNvSpPr txBox="1"/>
          <p:nvPr/>
        </p:nvSpPr>
        <p:spPr>
          <a:xfrm>
            <a:off x="11569074" y="1771723"/>
            <a:ext cx="668273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The Newcomer Farmers Project is a foundation for empowering immigrant and newcomer families to succeed in farming, with much more to come.</a:t>
            </a:r>
            <a:endParaRPr lang="en-IN" sz="4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2590800" y="8115300"/>
            <a:ext cx="6359719" cy="0"/>
          </a:xfrm>
          <a:prstGeom prst="line">
            <a:avLst/>
          </a:prstGeom>
          <a:ln w="9525" cap="rnd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306540" y="2040689"/>
            <a:ext cx="1126646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2000"/>
              </a:lnSpc>
            </a:pPr>
            <a:r>
              <a:rPr lang="en-US" sz="120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F8020DB-2016-082E-4E2B-13309B10B0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075" y="4533900"/>
            <a:ext cx="17013450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Newcomer Farmers Project website empowers newcomers with practical, accessible tools for farming success.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platform is a step forward in promoting inclusive and sustainable agriculture.</a:t>
            </a:r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220062CB-E5A6-BA1D-5E43-196419B68314}"/>
              </a:ext>
            </a:extLst>
          </p:cNvPr>
          <p:cNvSpPr/>
          <p:nvPr/>
        </p:nvSpPr>
        <p:spPr>
          <a:xfrm>
            <a:off x="15190088" y="6758100"/>
            <a:ext cx="2664303" cy="4283213"/>
          </a:xfrm>
          <a:custGeom>
            <a:avLst/>
            <a:gdLst/>
            <a:ahLst/>
            <a:cxnLst/>
            <a:rect l="l" t="t" r="r" b="b"/>
            <a:pathLst>
              <a:path w="2664303" h="4283213">
                <a:moveTo>
                  <a:pt x="0" y="0"/>
                </a:moveTo>
                <a:lnTo>
                  <a:pt x="2664304" y="0"/>
                </a:lnTo>
                <a:lnTo>
                  <a:pt x="2664304" y="4283212"/>
                </a:lnTo>
                <a:lnTo>
                  <a:pt x="0" y="428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21739A6E-670D-9909-BE86-B1D872717BA5}"/>
              </a:ext>
            </a:extLst>
          </p:cNvPr>
          <p:cNvSpPr/>
          <p:nvPr/>
        </p:nvSpPr>
        <p:spPr>
          <a:xfrm>
            <a:off x="12049957" y="7334667"/>
            <a:ext cx="6667568" cy="5205750"/>
          </a:xfrm>
          <a:custGeom>
            <a:avLst/>
            <a:gdLst/>
            <a:ahLst/>
            <a:cxnLst/>
            <a:rect l="l" t="t" r="r" b="b"/>
            <a:pathLst>
              <a:path w="6667568" h="5205750">
                <a:moveTo>
                  <a:pt x="0" y="0"/>
                </a:moveTo>
                <a:lnTo>
                  <a:pt x="6667568" y="0"/>
                </a:lnTo>
                <a:lnTo>
                  <a:pt x="6667568" y="5205749"/>
                </a:lnTo>
                <a:lnTo>
                  <a:pt x="0" y="5205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11661" b="-6665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143000" y="4229100"/>
            <a:ext cx="12192000" cy="4693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2000"/>
              </a:lnSpc>
            </a:pPr>
            <a:r>
              <a:rPr lang="en-US" sz="120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  <a:p>
            <a:pPr marL="0" lvl="0" indent="0" algn="r">
              <a:lnSpc>
                <a:spcPts val="12000"/>
              </a:lnSpc>
            </a:pPr>
            <a:endParaRPr lang="en-US" sz="1200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0" lvl="0" indent="0" algn="r">
              <a:lnSpc>
                <a:spcPts val="12000"/>
              </a:lnSpc>
            </a:pPr>
            <a:endParaRPr lang="en-US" sz="1200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48627"/>
            <a:ext cx="145542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2000"/>
              </a:lnSpc>
            </a:pPr>
            <a:r>
              <a:rPr lang="en-US" sz="12000" b="1" dirty="0">
                <a:solidFill>
                  <a:srgbClr val="292929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Project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EE2490-F8B3-C22A-C1FF-332EE8339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2764454"/>
            <a:ext cx="14781922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</a:t>
            </a:r>
            <a:b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create a user-friendly, resource-rich website to support immigrant and newcomer families in integrating into local farming communities.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Audience:</a:t>
            </a:r>
            <a:b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Newcomer farmers with varying levels of agricultural experience and language proficiency.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-668331" y="568191"/>
            <a:ext cx="18986811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2000"/>
              </a:lnSpc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 &amp; Solution </a:t>
            </a:r>
          </a:p>
        </p:txBody>
      </p:sp>
      <p:sp>
        <p:nvSpPr>
          <p:cNvPr id="7" name="AutoShape 7"/>
          <p:cNvSpPr/>
          <p:nvPr/>
        </p:nvSpPr>
        <p:spPr>
          <a:xfrm rot="5400000" flipV="1">
            <a:off x="6554743" y="6019811"/>
            <a:ext cx="4648200" cy="0"/>
          </a:xfrm>
          <a:prstGeom prst="line">
            <a:avLst/>
          </a:prstGeom>
          <a:ln w="9525" cap="rnd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2E84E-5FC3-E957-C863-FA277786F14F}"/>
              </a:ext>
            </a:extLst>
          </p:cNvPr>
          <p:cNvSpPr txBox="1"/>
          <p:nvPr/>
        </p:nvSpPr>
        <p:spPr>
          <a:xfrm>
            <a:off x="1854221" y="5932854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4800" dirty="0"/>
              <a:t>Low digital literacy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EF7D6F-C715-E77C-0F49-B1D148380F10}"/>
              </a:ext>
            </a:extLst>
          </p:cNvPr>
          <p:cNvSpPr txBox="1"/>
          <p:nvPr/>
        </p:nvSpPr>
        <p:spPr>
          <a:xfrm>
            <a:off x="1823741" y="7367644"/>
            <a:ext cx="569093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4800" dirty="0"/>
              <a:t>Diverse climate &amp; soil conditions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9BC7BC-BA93-DB58-5149-7DC9BEEEFDBE}"/>
              </a:ext>
            </a:extLst>
          </p:cNvPr>
          <p:cNvSpPr txBox="1"/>
          <p:nvPr/>
        </p:nvSpPr>
        <p:spPr>
          <a:xfrm>
            <a:off x="9987420" y="6192315"/>
            <a:ext cx="9144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/>
              <a:t>Simple UI and icons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570DF2-0FE9-1DE7-CEAD-55AC86EA3CF7}"/>
              </a:ext>
            </a:extLst>
          </p:cNvPr>
          <p:cNvSpPr txBox="1"/>
          <p:nvPr/>
        </p:nvSpPr>
        <p:spPr>
          <a:xfrm>
            <a:off x="9972180" y="7490754"/>
            <a:ext cx="668451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/>
              <a:t>Region-based filters and maps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8E6E59-253E-BDA2-8860-B01AEEFE4D22}"/>
              </a:ext>
            </a:extLst>
          </p:cNvPr>
          <p:cNvSpPr txBox="1"/>
          <p:nvPr/>
        </p:nvSpPr>
        <p:spPr>
          <a:xfrm>
            <a:off x="1854221" y="2997877"/>
            <a:ext cx="644591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Seasonal Time Constraints Busy farming schedules</a:t>
            </a:r>
            <a:endParaRPr lang="en-IN" sz="4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BCE24F-D079-FD98-EE01-43BC1F66A5FD}"/>
              </a:ext>
            </a:extLst>
          </p:cNvPr>
          <p:cNvSpPr txBox="1"/>
          <p:nvPr/>
        </p:nvSpPr>
        <p:spPr>
          <a:xfrm>
            <a:off x="9972180" y="3065703"/>
            <a:ext cx="718886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4800" dirty="0"/>
              <a:t>Created quick-view guides </a:t>
            </a:r>
            <a:r>
              <a:rPr lang="en-US" sz="4800" dirty="0"/>
              <a:t>and summarized content for fast referencing in the field.</a:t>
            </a:r>
            <a:endParaRPr lang="en-IN"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533400" y="647700"/>
            <a:ext cx="6798357" cy="2366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 b="1" spc="179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Outcomes &amp; Impact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5D1D84-AB1B-25FE-32C0-B948CF191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92" y="3246164"/>
            <a:ext cx="6557940" cy="63931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04EF03E-B723-AD67-C297-9AA4FC80FD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500" r="13281"/>
          <a:stretch/>
        </p:blipFill>
        <p:spPr>
          <a:xfrm>
            <a:off x="13733585" y="5373958"/>
            <a:ext cx="4114800" cy="449394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DA2A224-8F67-AB03-0A10-41AF71CBD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0" y="419100"/>
            <a:ext cx="4343400" cy="4724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63C1824-BCC0-1465-B807-5B8D5A84A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6956" y="415267"/>
            <a:ext cx="6354935" cy="94526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86839" y="492254"/>
            <a:ext cx="13949971" cy="3154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2000"/>
              </a:lnSpc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Sustainability</a:t>
            </a:r>
            <a:r>
              <a:rPr lang="en-US" sz="120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 &amp; Future Growth</a:t>
            </a:r>
          </a:p>
        </p:txBody>
      </p:sp>
      <p:sp>
        <p:nvSpPr>
          <p:cNvPr id="11" name="AutoShape 11"/>
          <p:cNvSpPr/>
          <p:nvPr/>
        </p:nvSpPr>
        <p:spPr>
          <a:xfrm flipV="1">
            <a:off x="2037709" y="6759132"/>
            <a:ext cx="6801489" cy="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5400000">
            <a:off x="6934205" y="6591306"/>
            <a:ext cx="3809990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9287C-7EFF-CE27-4653-EE4D9781494B}"/>
              </a:ext>
            </a:extLst>
          </p:cNvPr>
          <p:cNvSpPr txBox="1"/>
          <p:nvPr/>
        </p:nvSpPr>
        <p:spPr>
          <a:xfrm>
            <a:off x="1447800" y="3980214"/>
            <a:ext cx="85191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latin typeface="Poppins Bold" panose="020B0604020202020204" charset="0"/>
                <a:cs typeface="Poppins Bold" panose="020B0604020202020204" charset="0"/>
              </a:rPr>
              <a:t>Eco-Friendly Practices: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62C76D-872D-DFDC-3128-F5897E2AAF9A}"/>
              </a:ext>
            </a:extLst>
          </p:cNvPr>
          <p:cNvSpPr txBox="1"/>
          <p:nvPr/>
        </p:nvSpPr>
        <p:spPr>
          <a:xfrm>
            <a:off x="9921241" y="3807661"/>
            <a:ext cx="69037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latin typeface="Poppins Bold" panose="020B0604020202020204" charset="0"/>
                <a:cs typeface="Poppins Bold" panose="020B0604020202020204" charset="0"/>
              </a:rPr>
              <a:t>Growth Opportunities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E1478D-3490-9725-D82B-D0B7E54F7F80}"/>
              </a:ext>
            </a:extLst>
          </p:cNvPr>
          <p:cNvSpPr txBox="1"/>
          <p:nvPr/>
        </p:nvSpPr>
        <p:spPr>
          <a:xfrm>
            <a:off x="1447800" y="4846453"/>
            <a:ext cx="70865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Focus on sustainable farming methods to preserve the environment.</a:t>
            </a:r>
            <a:endParaRPr lang="en-IN" sz="3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1D79AC-0E26-0D6C-D2D1-5A50A39CE36D}"/>
              </a:ext>
            </a:extLst>
          </p:cNvPr>
          <p:cNvSpPr txBox="1"/>
          <p:nvPr/>
        </p:nvSpPr>
        <p:spPr>
          <a:xfrm>
            <a:off x="1539224" y="7058680"/>
            <a:ext cx="69037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Guides on organic farming, water conservation, and eco-friendly pest control.</a:t>
            </a:r>
            <a:endParaRPr lang="en-IN" sz="3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F43B44-42EF-BEAC-3A5D-E87745BAB13C}"/>
              </a:ext>
            </a:extLst>
          </p:cNvPr>
          <p:cNvSpPr txBox="1"/>
          <p:nvPr/>
        </p:nvSpPr>
        <p:spPr>
          <a:xfrm>
            <a:off x="9460394" y="4396902"/>
            <a:ext cx="761998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Long-term plans to integrate additional features such as crop rotation advice, permaculture practices, and organic certification information</a:t>
            </a:r>
            <a:endParaRPr lang="en-IN" sz="3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3E4204-200F-D6C0-67F1-8E5DD63A2354}"/>
              </a:ext>
            </a:extLst>
          </p:cNvPr>
          <p:cNvSpPr txBox="1"/>
          <p:nvPr/>
        </p:nvSpPr>
        <p:spPr>
          <a:xfrm>
            <a:off x="9460394" y="7335678"/>
            <a:ext cx="69037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Expansion to support farmers in other regions and countries.</a:t>
            </a:r>
            <a:endParaRPr lang="en-IN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85800" y="705390"/>
            <a:ext cx="14249400" cy="1211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 b="1" spc="179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Improvement</a:t>
            </a:r>
          </a:p>
        </p:txBody>
      </p:sp>
      <p:sp>
        <p:nvSpPr>
          <p:cNvPr id="15" name="AutoShape 11">
            <a:extLst>
              <a:ext uri="{FF2B5EF4-FFF2-40B4-BE49-F238E27FC236}">
                <a16:creationId xmlns:a16="http://schemas.microsoft.com/office/drawing/2014/main" id="{032104EE-CA47-FC3A-A733-129B42DB921B}"/>
              </a:ext>
            </a:extLst>
          </p:cNvPr>
          <p:cNvSpPr/>
          <p:nvPr/>
        </p:nvSpPr>
        <p:spPr>
          <a:xfrm rot="5400000" flipH="1">
            <a:off x="-3932137" y="4152900"/>
            <a:ext cx="10287001" cy="1981202"/>
          </a:xfrm>
          <a:prstGeom prst="line">
            <a:avLst/>
          </a:prstGeom>
          <a:ln w="9525" cap="rnd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1">
            <a:extLst>
              <a:ext uri="{FF2B5EF4-FFF2-40B4-BE49-F238E27FC236}">
                <a16:creationId xmlns:a16="http://schemas.microsoft.com/office/drawing/2014/main" id="{2009D020-A3DB-1580-8E5D-DFDDBC9C8A7D}"/>
              </a:ext>
            </a:extLst>
          </p:cNvPr>
          <p:cNvSpPr/>
          <p:nvPr/>
        </p:nvSpPr>
        <p:spPr>
          <a:xfrm rot="5400000" flipH="1" flipV="1">
            <a:off x="10934702" y="2954217"/>
            <a:ext cx="10287003" cy="4419596"/>
          </a:xfrm>
          <a:prstGeom prst="line">
            <a:avLst/>
          </a:prstGeom>
          <a:ln w="9525" cap="rnd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CC07FB1-2FB9-52E6-368B-FD5E0C8D13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706" b="49365"/>
          <a:stretch/>
        </p:blipFill>
        <p:spPr>
          <a:xfrm>
            <a:off x="1211364" y="1917260"/>
            <a:ext cx="7170636" cy="375964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E03BEDD-8520-15A6-1243-1FB66A7A5B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344" r="49485"/>
          <a:stretch/>
        </p:blipFill>
        <p:spPr>
          <a:xfrm>
            <a:off x="1321746" y="6286500"/>
            <a:ext cx="7170635" cy="3733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ADBDAFC-57FE-89FC-C4FB-FDC8D5F759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020" r="-49980"/>
          <a:stretch/>
        </p:blipFill>
        <p:spPr>
          <a:xfrm>
            <a:off x="9593365" y="1671073"/>
            <a:ext cx="14779838" cy="83492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762000" y="2285487"/>
            <a:ext cx="16383000" cy="1234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User testing &amp; feedback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4C0CC7E6-F52D-2846-73C6-F0E213B9C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76" y="3543300"/>
            <a:ext cx="17777624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1.Conducted with newcomer farmers and support workers.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2.Positive feedback on simplicity, clarity, and usefulness.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3.Suggestions implemented: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   Added multilingual video support.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   Improved navigation icons.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   Included more region-specific crop suggestions.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6374" y="2796703"/>
            <a:ext cx="9677394" cy="4693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2000"/>
              </a:lnSpc>
            </a:pPr>
            <a:r>
              <a:rPr lang="en-US" sz="9600" b="1" dirty="0">
                <a:solidFill>
                  <a:srgbClr val="292929"/>
                </a:solidFill>
                <a:latin typeface="Poppins Bold"/>
                <a:ea typeface="Poppins Bold"/>
                <a:cs typeface="Poppins Bold"/>
                <a:sym typeface="Poppins Bold"/>
              </a:rPr>
              <a:t>Community Engagement &amp; Support</a:t>
            </a:r>
          </a:p>
        </p:txBody>
      </p:sp>
      <p:sp>
        <p:nvSpPr>
          <p:cNvPr id="10" name="AutoShape 12">
            <a:extLst>
              <a:ext uri="{FF2B5EF4-FFF2-40B4-BE49-F238E27FC236}">
                <a16:creationId xmlns:a16="http://schemas.microsoft.com/office/drawing/2014/main" id="{1795A2E0-58D2-AF5A-C282-4E3265555421}"/>
              </a:ext>
            </a:extLst>
          </p:cNvPr>
          <p:cNvSpPr/>
          <p:nvPr/>
        </p:nvSpPr>
        <p:spPr>
          <a:xfrm rot="5400000" flipV="1">
            <a:off x="4476750" y="5143500"/>
            <a:ext cx="11010901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7C1832-7C7A-E8CF-FC6C-313990F62DBE}"/>
              </a:ext>
            </a:extLst>
          </p:cNvPr>
          <p:cNvSpPr txBox="1"/>
          <p:nvPr/>
        </p:nvSpPr>
        <p:spPr>
          <a:xfrm>
            <a:off x="10419066" y="723900"/>
            <a:ext cx="9448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latin typeface="Poppins Bold" panose="020B0604020202020204" charset="0"/>
                <a:cs typeface="Poppins Bold" panose="020B0604020202020204" charset="0"/>
              </a:rPr>
              <a:t>Local Partnerships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9F8E8D-F2BC-0090-D2F7-AC32A2B72B83}"/>
              </a:ext>
            </a:extLst>
          </p:cNvPr>
          <p:cNvSpPr txBox="1"/>
          <p:nvPr/>
        </p:nvSpPr>
        <p:spPr>
          <a:xfrm>
            <a:off x="10419066" y="2074039"/>
            <a:ext cx="80975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Collaboration with agricultural extension services, local farmers, and government programs to provide timely resources.</a:t>
            </a:r>
            <a:endParaRPr lang="en-IN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129303-0918-D8FE-89B3-9F7DCD6D5771}"/>
              </a:ext>
            </a:extLst>
          </p:cNvPr>
          <p:cNvSpPr txBox="1"/>
          <p:nvPr/>
        </p:nvSpPr>
        <p:spPr>
          <a:xfrm>
            <a:off x="10419066" y="6286500"/>
            <a:ext cx="74574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In the future, integrating with local markets for crop sales advice and connections.</a:t>
            </a:r>
            <a:endParaRPr lang="en-IN" sz="4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246493"/>
            <a:ext cx="18745200" cy="13009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3" name="Group 3"/>
          <p:cNvGrpSpPr/>
          <p:nvPr/>
        </p:nvGrpSpPr>
        <p:grpSpPr>
          <a:xfrm>
            <a:off x="2037825" y="748032"/>
            <a:ext cx="11152694" cy="1558018"/>
            <a:chOff x="0" y="76200"/>
            <a:chExt cx="14870258" cy="2077357"/>
          </a:xfrm>
        </p:grpSpPr>
        <p:sp>
          <p:nvSpPr>
            <p:cNvPr id="4" name="TextBox 4"/>
            <p:cNvSpPr txBox="1"/>
            <p:nvPr/>
          </p:nvSpPr>
          <p:spPr>
            <a:xfrm>
              <a:off x="0" y="76200"/>
              <a:ext cx="14870258" cy="133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endParaRPr lang="en-US" sz="6999" dirty="0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97250"/>
              <a:ext cx="14870258" cy="5563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48"/>
                </a:lnSpc>
              </a:pPr>
              <a:endParaRPr lang="en-US" sz="2463" spc="24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605565" y="5883858"/>
            <a:ext cx="1047846" cy="2109068"/>
            <a:chOff x="0" y="0"/>
            <a:chExt cx="833569" cy="188919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9" name="TextBox 9"/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3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 rot="5400000">
              <a:off x="-79604" y="1257754"/>
              <a:ext cx="1055629" cy="207260"/>
              <a:chOff x="0" y="-186830"/>
              <a:chExt cx="3137919" cy="6160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186830"/>
                <a:ext cx="3137919" cy="616090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12" name="Group 12"/>
          <p:cNvGrpSpPr/>
          <p:nvPr/>
        </p:nvGrpSpPr>
        <p:grpSpPr>
          <a:xfrm>
            <a:off x="15382254" y="4699366"/>
            <a:ext cx="625177" cy="1826786"/>
            <a:chOff x="0" y="-942784"/>
            <a:chExt cx="833569" cy="2435717"/>
          </a:xfrm>
        </p:grpSpPr>
        <p:grpSp>
          <p:nvGrpSpPr>
            <p:cNvPr id="13" name="Group 13"/>
            <p:cNvGrpSpPr/>
            <p:nvPr/>
          </p:nvGrpSpPr>
          <p:grpSpPr>
            <a:xfrm rot="-10800000">
              <a:off x="0" y="659364"/>
              <a:ext cx="833569" cy="83356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69989" y="766445"/>
              <a:ext cx="493592" cy="56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2519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6</a:t>
              </a:r>
            </a:p>
          </p:txBody>
        </p:sp>
        <p:grpSp>
          <p:nvGrpSpPr>
            <p:cNvPr id="16" name="Group 16"/>
            <p:cNvGrpSpPr/>
            <p:nvPr/>
          </p:nvGrpSpPr>
          <p:grpSpPr>
            <a:xfrm rot="-5400000">
              <a:off x="-327054" y="-272858"/>
              <a:ext cx="1625233" cy="285382"/>
              <a:chOff x="0" y="-5081"/>
              <a:chExt cx="4831101" cy="84831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-5081"/>
                <a:ext cx="4831101" cy="848315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18" name="Group 18"/>
          <p:cNvGrpSpPr/>
          <p:nvPr/>
        </p:nvGrpSpPr>
        <p:grpSpPr>
          <a:xfrm>
            <a:off x="2249160" y="5883858"/>
            <a:ext cx="625177" cy="1442595"/>
            <a:chOff x="0" y="0"/>
            <a:chExt cx="833569" cy="1923461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169989" y="107080"/>
              <a:ext cx="493592" cy="56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2519" b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 rot="5400000">
              <a:off x="-45689" y="1223840"/>
              <a:ext cx="1089891" cy="309352"/>
              <a:chOff x="4" y="-490304"/>
              <a:chExt cx="3239765" cy="919564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4" y="-490304"/>
                <a:ext cx="3239765" cy="919564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30" name="Group 30"/>
          <p:cNvGrpSpPr/>
          <p:nvPr/>
        </p:nvGrpSpPr>
        <p:grpSpPr>
          <a:xfrm>
            <a:off x="5043141" y="5005299"/>
            <a:ext cx="625177" cy="1574828"/>
            <a:chOff x="0" y="-606839"/>
            <a:chExt cx="833569" cy="2099772"/>
          </a:xfrm>
        </p:grpSpPr>
        <p:grpSp>
          <p:nvGrpSpPr>
            <p:cNvPr id="31" name="Group 31"/>
            <p:cNvGrpSpPr/>
            <p:nvPr/>
          </p:nvGrpSpPr>
          <p:grpSpPr>
            <a:xfrm rot="-10800000">
              <a:off x="0" y="659364"/>
              <a:ext cx="833569" cy="833569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33" name="TextBox 33"/>
            <p:cNvSpPr txBox="1"/>
            <p:nvPr/>
          </p:nvSpPr>
          <p:spPr>
            <a:xfrm>
              <a:off x="169989" y="766445"/>
              <a:ext cx="493592" cy="56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2519" b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2</a:t>
              </a:r>
            </a:p>
          </p:txBody>
        </p:sp>
        <p:grpSp>
          <p:nvGrpSpPr>
            <p:cNvPr id="34" name="Group 34"/>
            <p:cNvGrpSpPr/>
            <p:nvPr/>
          </p:nvGrpSpPr>
          <p:grpSpPr>
            <a:xfrm rot="-5400000">
              <a:off x="-149140" y="-114828"/>
              <a:ext cx="1289290" cy="305267"/>
              <a:chOff x="-2" y="-5079"/>
              <a:chExt cx="3832489" cy="90742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-2" y="-5079"/>
                <a:ext cx="3832489" cy="907420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54" name="Group 54"/>
          <p:cNvGrpSpPr/>
          <p:nvPr/>
        </p:nvGrpSpPr>
        <p:grpSpPr>
          <a:xfrm>
            <a:off x="10096808" y="5016747"/>
            <a:ext cx="620475" cy="1492288"/>
            <a:chOff x="0" y="-713922"/>
            <a:chExt cx="833569" cy="2206855"/>
          </a:xfrm>
        </p:grpSpPr>
        <p:grpSp>
          <p:nvGrpSpPr>
            <p:cNvPr id="55" name="Group 55"/>
            <p:cNvGrpSpPr/>
            <p:nvPr/>
          </p:nvGrpSpPr>
          <p:grpSpPr>
            <a:xfrm rot="-10800000">
              <a:off x="0" y="659364"/>
              <a:ext cx="833569" cy="833569"/>
              <a:chOff x="0" y="0"/>
              <a:chExt cx="6350000" cy="63500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57" name="TextBox 57"/>
            <p:cNvSpPr txBox="1"/>
            <p:nvPr/>
          </p:nvSpPr>
          <p:spPr>
            <a:xfrm>
              <a:off x="169989" y="766445"/>
              <a:ext cx="493592" cy="56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2519" b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4</a:t>
              </a:r>
            </a:p>
          </p:txBody>
        </p:sp>
        <p:grpSp>
          <p:nvGrpSpPr>
            <p:cNvPr id="58" name="Group 58"/>
            <p:cNvGrpSpPr/>
            <p:nvPr/>
          </p:nvGrpSpPr>
          <p:grpSpPr>
            <a:xfrm rot="-5400000">
              <a:off x="-244970" y="-126081"/>
              <a:ext cx="1396371" cy="220689"/>
              <a:chOff x="2" y="-5083"/>
              <a:chExt cx="4150794" cy="65601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2" y="-5083"/>
                <a:ext cx="4150794" cy="656010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78" name="Group 78"/>
          <p:cNvGrpSpPr/>
          <p:nvPr/>
        </p:nvGrpSpPr>
        <p:grpSpPr>
          <a:xfrm>
            <a:off x="12961970" y="5875201"/>
            <a:ext cx="625177" cy="1873514"/>
            <a:chOff x="0" y="0"/>
            <a:chExt cx="833569" cy="2498019"/>
          </a:xfrm>
        </p:grpSpPr>
        <p:grpSp>
          <p:nvGrpSpPr>
            <p:cNvPr id="79" name="Group 79"/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81" name="TextBox 81"/>
            <p:cNvSpPr txBox="1"/>
            <p:nvPr/>
          </p:nvSpPr>
          <p:spPr>
            <a:xfrm>
              <a:off x="169989" y="107080"/>
              <a:ext cx="493592" cy="562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2519" b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5</a:t>
              </a:r>
            </a:p>
          </p:txBody>
        </p:sp>
        <p:grpSp>
          <p:nvGrpSpPr>
            <p:cNvPr id="82" name="Group 82"/>
            <p:cNvGrpSpPr/>
            <p:nvPr/>
          </p:nvGrpSpPr>
          <p:grpSpPr>
            <a:xfrm rot="5400000">
              <a:off x="-365192" y="1543343"/>
              <a:ext cx="1664448" cy="244904"/>
              <a:chOff x="4" y="-298729"/>
              <a:chExt cx="4947669" cy="727989"/>
            </a:xfrm>
          </p:grpSpPr>
          <p:sp>
            <p:nvSpPr>
              <p:cNvPr id="83" name="Freeform 83"/>
              <p:cNvSpPr/>
              <p:nvPr/>
            </p:nvSpPr>
            <p:spPr>
              <a:xfrm>
                <a:off x="4" y="-298729"/>
                <a:ext cx="4947669" cy="727989"/>
              </a:xfrm>
              <a:custGeom>
                <a:avLst/>
                <a:gdLst/>
                <a:ahLst/>
                <a:cxnLst/>
                <a:rect l="l" t="t" r="r" b="b"/>
                <a:pathLst>
                  <a:path w="2028619" h="434340">
                    <a:moveTo>
                      <a:pt x="2010839" y="187960"/>
                    </a:moveTo>
                    <a:lnTo>
                      <a:pt x="1749219" y="11430"/>
                    </a:lnTo>
                    <a:cubicBezTo>
                      <a:pt x="1731439" y="0"/>
                      <a:pt x="1708579" y="3810"/>
                      <a:pt x="1695879" y="21590"/>
                    </a:cubicBezTo>
                    <a:cubicBezTo>
                      <a:pt x="1684449" y="39370"/>
                      <a:pt x="1688259" y="62230"/>
                      <a:pt x="1706039" y="74930"/>
                    </a:cubicBezTo>
                    <a:lnTo>
                      <a:pt x="1864789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1864789" y="257810"/>
                    </a:lnTo>
                    <a:lnTo>
                      <a:pt x="1706039" y="364490"/>
                    </a:lnTo>
                    <a:cubicBezTo>
                      <a:pt x="1688259" y="375920"/>
                      <a:pt x="1684449" y="400050"/>
                      <a:pt x="1695879" y="417830"/>
                    </a:cubicBezTo>
                    <a:cubicBezTo>
                      <a:pt x="1703499" y="429260"/>
                      <a:pt x="1714929" y="434340"/>
                      <a:pt x="1727629" y="434340"/>
                    </a:cubicBezTo>
                    <a:cubicBezTo>
                      <a:pt x="1735249" y="434340"/>
                      <a:pt x="1742869" y="431800"/>
                      <a:pt x="1749219" y="427990"/>
                    </a:cubicBezTo>
                    <a:lnTo>
                      <a:pt x="2012109" y="251460"/>
                    </a:lnTo>
                    <a:cubicBezTo>
                      <a:pt x="2022269" y="243840"/>
                      <a:pt x="2028619" y="232410"/>
                      <a:pt x="2028619" y="219710"/>
                    </a:cubicBezTo>
                    <a:cubicBezTo>
                      <a:pt x="2028619" y="207010"/>
                      <a:pt x="2022269" y="195580"/>
                      <a:pt x="2010839" y="18796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90" name="Group 6">
            <a:extLst>
              <a:ext uri="{FF2B5EF4-FFF2-40B4-BE49-F238E27FC236}">
                <a16:creationId xmlns:a16="http://schemas.microsoft.com/office/drawing/2014/main" id="{99F473C7-79EF-8C75-DA6C-C2F8A7663F70}"/>
              </a:ext>
            </a:extLst>
          </p:cNvPr>
          <p:cNvGrpSpPr/>
          <p:nvPr/>
        </p:nvGrpSpPr>
        <p:grpSpPr>
          <a:xfrm>
            <a:off x="4913804" y="5918725"/>
            <a:ext cx="1047846" cy="971676"/>
            <a:chOff x="0" y="0"/>
            <a:chExt cx="833569" cy="870379"/>
          </a:xfrm>
        </p:grpSpPr>
        <p:grpSp>
          <p:nvGrpSpPr>
            <p:cNvPr id="91" name="Group 7">
              <a:extLst>
                <a:ext uri="{FF2B5EF4-FFF2-40B4-BE49-F238E27FC236}">
                  <a16:creationId xmlns:a16="http://schemas.microsoft.com/office/drawing/2014/main" id="{73F6B267-AC0C-7D25-D0F6-99CD44B1F25E}"/>
                </a:ext>
              </a:extLst>
            </p:cNvPr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95" name="Freeform 8">
                <a:extLst>
                  <a:ext uri="{FF2B5EF4-FFF2-40B4-BE49-F238E27FC236}">
                    <a16:creationId xmlns:a16="http://schemas.microsoft.com/office/drawing/2014/main" id="{BF55AB2D-7114-3C95-5306-C0D15274725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92" name="TextBox 9">
              <a:extLst>
                <a:ext uri="{FF2B5EF4-FFF2-40B4-BE49-F238E27FC236}">
                  <a16:creationId xmlns:a16="http://schemas.microsoft.com/office/drawing/2014/main" id="{73788B9F-9CA5-5E34-B985-E4F26C666A45}"/>
                </a:ext>
              </a:extLst>
            </p:cNvPr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2</a:t>
              </a:r>
            </a:p>
          </p:txBody>
        </p:sp>
      </p:grpSp>
      <p:grpSp>
        <p:nvGrpSpPr>
          <p:cNvPr id="96" name="Group 6">
            <a:extLst>
              <a:ext uri="{FF2B5EF4-FFF2-40B4-BE49-F238E27FC236}">
                <a16:creationId xmlns:a16="http://schemas.microsoft.com/office/drawing/2014/main" id="{3070A1DB-8084-DED9-E828-38D8676CCA35}"/>
              </a:ext>
            </a:extLst>
          </p:cNvPr>
          <p:cNvGrpSpPr/>
          <p:nvPr/>
        </p:nvGrpSpPr>
        <p:grpSpPr>
          <a:xfrm>
            <a:off x="2037825" y="5560029"/>
            <a:ext cx="1047846" cy="971676"/>
            <a:chOff x="0" y="0"/>
            <a:chExt cx="833569" cy="870379"/>
          </a:xfrm>
        </p:grpSpPr>
        <p:grpSp>
          <p:nvGrpSpPr>
            <p:cNvPr id="97" name="Group 7">
              <a:extLst>
                <a:ext uri="{FF2B5EF4-FFF2-40B4-BE49-F238E27FC236}">
                  <a16:creationId xmlns:a16="http://schemas.microsoft.com/office/drawing/2014/main" id="{16FF1450-A851-B9B9-5AEF-92A2CE35CBBB}"/>
                </a:ext>
              </a:extLst>
            </p:cNvPr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101" name="Freeform 8">
                <a:extLst>
                  <a:ext uri="{FF2B5EF4-FFF2-40B4-BE49-F238E27FC236}">
                    <a16:creationId xmlns:a16="http://schemas.microsoft.com/office/drawing/2014/main" id="{A4E4EF7E-AA6D-C8F3-46F1-E56C2D68183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98" name="TextBox 9">
              <a:extLst>
                <a:ext uri="{FF2B5EF4-FFF2-40B4-BE49-F238E27FC236}">
                  <a16:creationId xmlns:a16="http://schemas.microsoft.com/office/drawing/2014/main" id="{7A96B6CA-AADD-EE04-6561-2FCA1F1DA350}"/>
                </a:ext>
              </a:extLst>
            </p:cNvPr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</a:t>
              </a:r>
            </a:p>
          </p:txBody>
        </p:sp>
      </p:grpSp>
      <p:grpSp>
        <p:nvGrpSpPr>
          <p:cNvPr id="102" name="Group 6">
            <a:extLst>
              <a:ext uri="{FF2B5EF4-FFF2-40B4-BE49-F238E27FC236}">
                <a16:creationId xmlns:a16="http://schemas.microsoft.com/office/drawing/2014/main" id="{0D85D27E-A8A0-9FDB-A205-707E04DC7B78}"/>
              </a:ext>
            </a:extLst>
          </p:cNvPr>
          <p:cNvGrpSpPr/>
          <p:nvPr/>
        </p:nvGrpSpPr>
        <p:grpSpPr>
          <a:xfrm>
            <a:off x="9875173" y="5842764"/>
            <a:ext cx="1047846" cy="971676"/>
            <a:chOff x="0" y="0"/>
            <a:chExt cx="833569" cy="870379"/>
          </a:xfrm>
        </p:grpSpPr>
        <p:grpSp>
          <p:nvGrpSpPr>
            <p:cNvPr id="103" name="Group 7">
              <a:extLst>
                <a:ext uri="{FF2B5EF4-FFF2-40B4-BE49-F238E27FC236}">
                  <a16:creationId xmlns:a16="http://schemas.microsoft.com/office/drawing/2014/main" id="{55DC8840-248D-8D44-04E9-945A8702F0EE}"/>
                </a:ext>
              </a:extLst>
            </p:cNvPr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107" name="Freeform 8">
                <a:extLst>
                  <a:ext uri="{FF2B5EF4-FFF2-40B4-BE49-F238E27FC236}">
                    <a16:creationId xmlns:a16="http://schemas.microsoft.com/office/drawing/2014/main" id="{0E7819F7-E58C-24C0-B9FC-3612D04DC8A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104" name="TextBox 9">
              <a:extLst>
                <a:ext uri="{FF2B5EF4-FFF2-40B4-BE49-F238E27FC236}">
                  <a16:creationId xmlns:a16="http://schemas.microsoft.com/office/drawing/2014/main" id="{7E14096F-041C-62E9-5F9C-28384871459A}"/>
                </a:ext>
              </a:extLst>
            </p:cNvPr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4</a:t>
              </a:r>
            </a:p>
          </p:txBody>
        </p:sp>
      </p:grpSp>
      <p:grpSp>
        <p:nvGrpSpPr>
          <p:cNvPr id="108" name="Group 6">
            <a:extLst>
              <a:ext uri="{FF2B5EF4-FFF2-40B4-BE49-F238E27FC236}">
                <a16:creationId xmlns:a16="http://schemas.microsoft.com/office/drawing/2014/main" id="{92813845-9B4A-3A49-2608-77674E4916C2}"/>
              </a:ext>
            </a:extLst>
          </p:cNvPr>
          <p:cNvGrpSpPr/>
          <p:nvPr/>
        </p:nvGrpSpPr>
        <p:grpSpPr>
          <a:xfrm>
            <a:off x="12693979" y="5579647"/>
            <a:ext cx="1047846" cy="971676"/>
            <a:chOff x="0" y="0"/>
            <a:chExt cx="833569" cy="870379"/>
          </a:xfrm>
        </p:grpSpPr>
        <p:grpSp>
          <p:nvGrpSpPr>
            <p:cNvPr id="109" name="Group 7">
              <a:extLst>
                <a:ext uri="{FF2B5EF4-FFF2-40B4-BE49-F238E27FC236}">
                  <a16:creationId xmlns:a16="http://schemas.microsoft.com/office/drawing/2014/main" id="{08815E8B-916D-A360-A503-F57DE024F284}"/>
                </a:ext>
              </a:extLst>
            </p:cNvPr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111" name="Freeform 8">
                <a:extLst>
                  <a:ext uri="{FF2B5EF4-FFF2-40B4-BE49-F238E27FC236}">
                    <a16:creationId xmlns:a16="http://schemas.microsoft.com/office/drawing/2014/main" id="{E9089E02-E0B4-D75F-8D39-E05964F5665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110" name="TextBox 9">
              <a:extLst>
                <a:ext uri="{FF2B5EF4-FFF2-40B4-BE49-F238E27FC236}">
                  <a16:creationId xmlns:a16="http://schemas.microsoft.com/office/drawing/2014/main" id="{FDC2EE12-55CB-4E56-699B-019C799FB6E5}"/>
                </a:ext>
              </a:extLst>
            </p:cNvPr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5</a:t>
              </a:r>
            </a:p>
          </p:txBody>
        </p:sp>
      </p:grpSp>
      <p:grpSp>
        <p:nvGrpSpPr>
          <p:cNvPr id="112" name="Group 6">
            <a:extLst>
              <a:ext uri="{FF2B5EF4-FFF2-40B4-BE49-F238E27FC236}">
                <a16:creationId xmlns:a16="http://schemas.microsoft.com/office/drawing/2014/main" id="{9F62FAA2-CC79-EE2C-243A-7F5912888725}"/>
              </a:ext>
            </a:extLst>
          </p:cNvPr>
          <p:cNvGrpSpPr/>
          <p:nvPr/>
        </p:nvGrpSpPr>
        <p:grpSpPr>
          <a:xfrm>
            <a:off x="15288979" y="5842764"/>
            <a:ext cx="1047846" cy="971676"/>
            <a:chOff x="0" y="0"/>
            <a:chExt cx="833569" cy="870379"/>
          </a:xfrm>
        </p:grpSpPr>
        <p:grpSp>
          <p:nvGrpSpPr>
            <p:cNvPr id="113" name="Group 7">
              <a:extLst>
                <a:ext uri="{FF2B5EF4-FFF2-40B4-BE49-F238E27FC236}">
                  <a16:creationId xmlns:a16="http://schemas.microsoft.com/office/drawing/2014/main" id="{473889E2-9180-D517-5E69-9E5864DDD58C}"/>
                </a:ext>
              </a:extLst>
            </p:cNvPr>
            <p:cNvGrpSpPr/>
            <p:nvPr/>
          </p:nvGrpSpPr>
          <p:grpSpPr>
            <a:xfrm>
              <a:off x="0" y="0"/>
              <a:ext cx="833569" cy="833569"/>
              <a:chOff x="0" y="0"/>
              <a:chExt cx="6350000" cy="6350000"/>
            </a:xfrm>
          </p:grpSpPr>
          <p:sp>
            <p:nvSpPr>
              <p:cNvPr id="115" name="Freeform 8">
                <a:extLst>
                  <a:ext uri="{FF2B5EF4-FFF2-40B4-BE49-F238E27FC236}">
                    <a16:creationId xmlns:a16="http://schemas.microsoft.com/office/drawing/2014/main" id="{5E60F8CA-C774-1D96-980F-3B75D370964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0F0F7"/>
              </a:solidFill>
            </p:spPr>
          </p:sp>
        </p:grpSp>
        <p:sp>
          <p:nvSpPr>
            <p:cNvPr id="114" name="TextBox 9">
              <a:extLst>
                <a:ext uri="{FF2B5EF4-FFF2-40B4-BE49-F238E27FC236}">
                  <a16:creationId xmlns:a16="http://schemas.microsoft.com/office/drawing/2014/main" id="{4A2B087F-8776-6A95-21E6-246CF220166B}"/>
                </a:ext>
              </a:extLst>
            </p:cNvPr>
            <p:cNvSpPr txBox="1"/>
            <p:nvPr/>
          </p:nvSpPr>
          <p:spPr>
            <a:xfrm>
              <a:off x="186293" y="371895"/>
              <a:ext cx="493592" cy="498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27"/>
                </a:lnSpc>
                <a:spcBef>
                  <a:spcPct val="0"/>
                </a:spcBef>
              </a:pPr>
              <a:r>
                <a:rPr lang="en-US" sz="600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6</a:t>
              </a:r>
            </a:p>
          </p:txBody>
        </p:sp>
      </p:grpSp>
      <p:sp>
        <p:nvSpPr>
          <p:cNvPr id="24" name="TextBox 2">
            <a:extLst>
              <a:ext uri="{FF2B5EF4-FFF2-40B4-BE49-F238E27FC236}">
                <a16:creationId xmlns:a16="http://schemas.microsoft.com/office/drawing/2014/main" id="{CA5850C8-379E-4E11-1D03-AFE6BB290844}"/>
              </a:ext>
            </a:extLst>
          </p:cNvPr>
          <p:cNvSpPr txBox="1"/>
          <p:nvPr/>
        </p:nvSpPr>
        <p:spPr>
          <a:xfrm>
            <a:off x="562646" y="768521"/>
            <a:ext cx="14554200" cy="3154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000"/>
              </a:lnSpc>
            </a:pPr>
            <a:r>
              <a:rPr lang="en-US" sz="12000" b="1" dirty="0">
                <a:solidFill>
                  <a:srgbClr val="292929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Development process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283C04-F5D1-1006-1279-3D78B5E6BCD6}"/>
              </a:ext>
            </a:extLst>
          </p:cNvPr>
          <p:cNvSpPr txBox="1"/>
          <p:nvPr/>
        </p:nvSpPr>
        <p:spPr>
          <a:xfrm>
            <a:off x="991924" y="7727866"/>
            <a:ext cx="28942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/>
              <a:t>Research &amp; User Needs Assessment</a:t>
            </a:r>
            <a:endParaRPr lang="en-IN" sz="4000" dirty="0">
              <a:latin typeface="Aptos" panose="020B00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25978C-B4B6-3AA6-E384-EF2F5B6A3E16}"/>
              </a:ext>
            </a:extLst>
          </p:cNvPr>
          <p:cNvSpPr txBox="1"/>
          <p:nvPr/>
        </p:nvSpPr>
        <p:spPr>
          <a:xfrm>
            <a:off x="3987922" y="3811226"/>
            <a:ext cx="41415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/>
              <a:t>Wireframing &amp; Content Planning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25F729A-D5CD-DE84-7E95-4C201014BC89}"/>
              </a:ext>
            </a:extLst>
          </p:cNvPr>
          <p:cNvSpPr txBox="1"/>
          <p:nvPr/>
        </p:nvSpPr>
        <p:spPr>
          <a:xfrm>
            <a:off x="6705315" y="8254018"/>
            <a:ext cx="37339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/>
              <a:t>Design &amp; Frontend Development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81CF7AF-ACBA-977F-F64C-14AE6D5F6BC5}"/>
              </a:ext>
            </a:extLst>
          </p:cNvPr>
          <p:cNvSpPr txBox="1"/>
          <p:nvPr/>
        </p:nvSpPr>
        <p:spPr>
          <a:xfrm>
            <a:off x="8935222" y="3571235"/>
            <a:ext cx="375875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Content Integration &amp; Testing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DD9206-1E3C-9D3B-A3E2-3BE8C49E26EB}"/>
              </a:ext>
            </a:extLst>
          </p:cNvPr>
          <p:cNvSpPr txBox="1"/>
          <p:nvPr/>
        </p:nvSpPr>
        <p:spPr>
          <a:xfrm>
            <a:off x="12420600" y="8166645"/>
            <a:ext cx="43342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/>
              <a:t>Feedback Implementation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925C1D-279B-DF55-0225-409729835CEB}"/>
              </a:ext>
            </a:extLst>
          </p:cNvPr>
          <p:cNvSpPr txBox="1"/>
          <p:nvPr/>
        </p:nvSpPr>
        <p:spPr>
          <a:xfrm>
            <a:off x="15111978" y="4098341"/>
            <a:ext cx="42378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/>
              <a:t>Final Review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498</Words>
  <Application>Microsoft Office PowerPoint</Application>
  <PresentationFormat>Custom</PresentationFormat>
  <Paragraphs>73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Poppins Bold</vt:lpstr>
      <vt:lpstr>Arial</vt:lpstr>
      <vt:lpstr>DM Sans Bold</vt:lpstr>
      <vt:lpstr>Poppins Medium Bold</vt:lpstr>
      <vt:lpstr>Calibri</vt:lpstr>
      <vt:lpstr>Aptos</vt:lpstr>
      <vt:lpstr>DM Sans</vt:lpstr>
      <vt:lpstr>DM Serif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Geometric Minimalist Architectural Presentation</dc:title>
  <dc:creator>ABINAYA</dc:creator>
  <cp:lastModifiedBy>abinayavengat21@gmail.com</cp:lastModifiedBy>
  <cp:revision>2</cp:revision>
  <dcterms:created xsi:type="dcterms:W3CDTF">2006-08-16T00:00:00Z</dcterms:created>
  <dcterms:modified xsi:type="dcterms:W3CDTF">2025-04-28T16:58:40Z</dcterms:modified>
  <dc:identifier>DAGl6Y46GpU</dc:identifier>
</cp:coreProperties>
</file>

<file path=docProps/thumbnail.jpeg>
</file>